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7" r:id="rId7"/>
    <p:sldId id="261" r:id="rId8"/>
    <p:sldId id="262" r:id="rId9"/>
    <p:sldId id="263" r:id="rId10"/>
    <p:sldId id="264" r:id="rId11"/>
    <p:sldId id="265" r:id="rId12"/>
    <p:sldId id="266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53"/>
    <p:restoredTop sz="94650"/>
  </p:normalViewPr>
  <p:slideViewPr>
    <p:cSldViewPr snapToGrid="0">
      <p:cViewPr varScale="1">
        <p:scale>
          <a:sx n="90" d="100"/>
          <a:sy n="90" d="100"/>
        </p:scale>
        <p:origin x="232" y="8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214F70-170B-F24C-90D8-4D98C8092B69}" type="datetimeFigureOut">
              <a:rPr lang="en-US" smtClean="0"/>
              <a:t>3/17/23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C4BA3D-43D4-9C4A-B6F3-5A62618DC7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322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C4BA3D-43D4-9C4A-B6F3-5A62618DC74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7732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7AEADB-E331-A1D7-3720-57819546DC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92B278-A810-DC1A-E4F5-EFC3E3CBE7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36D533-AC8C-D60D-3997-A7C1AB0B2B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A5F40-1E39-3143-9BDC-1C30C51D1175}" type="datetimeFigureOut">
              <a:rPr lang="en-US" smtClean="0"/>
              <a:t>3/17/23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252BED-EF40-FBE4-DE2D-263A569970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F41E42-E9EF-50D3-019A-150633D40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FE4327-3522-4A45-80B1-FC723DB9E9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36309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26CAE1-2C7F-0B83-555F-45B5B1DBB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3DA9E8-78DB-15DE-E419-B01A9DEF54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ADB274-7811-C4B5-6E47-D85AEA9281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A5F40-1E39-3143-9BDC-1C30C51D1175}" type="datetimeFigureOut">
              <a:rPr lang="en-US" smtClean="0"/>
              <a:t>3/17/23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20F033-EDD2-D740-B8C5-725EB10E33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8591C3-B4A4-E57B-C969-D0260149A0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FE4327-3522-4A45-80B1-FC723DB9E9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3102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D4A7222-8C3A-A698-47E3-BDEA9A22F8C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609DF5C-1966-EEFA-4B22-FA913C2344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030CE6-CFF1-1AA2-F6B8-C2FB9F6E26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A5F40-1E39-3143-9BDC-1C30C51D1175}" type="datetimeFigureOut">
              <a:rPr lang="en-US" smtClean="0"/>
              <a:t>3/17/23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BE7F65-290A-EAC3-5F5D-07A1BDACA6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90912B-8891-25AD-A989-5509C9E52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FE4327-3522-4A45-80B1-FC723DB9E9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8376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2D9098-C7D8-2692-05E7-819E41D640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719BFB-F778-C9DF-3EA0-DD643B04F4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87FF07-0520-7ECD-F836-406EB918EE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A5F40-1E39-3143-9BDC-1C30C51D1175}" type="datetimeFigureOut">
              <a:rPr lang="en-US" smtClean="0"/>
              <a:t>3/17/23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4C3E1E-6FF4-4733-8CF7-7EA1E16F11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9C7FEA-A064-75BB-CA35-F455771AE7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FE4327-3522-4A45-80B1-FC723DB9E9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032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615773-5B13-E101-AACA-6D054A8E3D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3578CF-848E-8E9C-54F5-79E1389F68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BB058A-1A07-B7C2-1C70-28211462A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A5F40-1E39-3143-9BDC-1C30C51D1175}" type="datetimeFigureOut">
              <a:rPr lang="en-US" smtClean="0"/>
              <a:t>3/17/23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5BEE20-53BE-8D82-B141-4A95AA0C4B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C190B8-E589-4DB1-4673-5E7A9F5EAD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FE4327-3522-4A45-80B1-FC723DB9E9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1416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2D78D-3D8B-2C9A-7CB0-3BC23BD1A9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631E42-CE89-F817-94D2-3A1F736129D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183A89-8B07-4994-40BB-34FA93D204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04BD46-833D-D8C4-FEB0-90AEF377E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A5F40-1E39-3143-9BDC-1C30C51D1175}" type="datetimeFigureOut">
              <a:rPr lang="en-US" smtClean="0"/>
              <a:t>3/17/23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4D5005-CF57-C330-A857-2FB9FC8B44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D5C34B-88A7-CAF3-3918-7441EDDB7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FE4327-3522-4A45-80B1-FC723DB9E9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304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93C540-808E-8FE5-6069-5FFE1497CF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3035E1-E3C4-67FF-A09E-BE30ADD1AC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558ED4-13AD-006D-B521-C5050DB0D3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9ED48C6-49AD-A257-FA9A-DA0142FFFF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85AF410-98D6-4F2C-17CC-D74198371A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B2F50AA-5AF2-A09A-D2AD-5A442B21AD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A5F40-1E39-3143-9BDC-1C30C51D1175}" type="datetimeFigureOut">
              <a:rPr lang="en-US" smtClean="0"/>
              <a:t>3/17/23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77EB95E-5E12-6D45-33D1-026FBAD1F9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AADDA5A-9711-814C-FB58-DC909481AE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FE4327-3522-4A45-80B1-FC723DB9E9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0956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F1461-CCEB-2E26-8ED2-75D27714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0B9E9B6-3C43-4C26-8B56-CBC4625AA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A5F40-1E39-3143-9BDC-1C30C51D1175}" type="datetimeFigureOut">
              <a:rPr lang="en-US" smtClean="0"/>
              <a:t>3/17/23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CF368A-5849-88D2-D683-1B12317A98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66F6FA-825F-756B-B182-AEFA53B78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FE4327-3522-4A45-80B1-FC723DB9E9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6030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B9C2574-347B-9461-4BA1-EA61339853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A5F40-1E39-3143-9BDC-1C30C51D1175}" type="datetimeFigureOut">
              <a:rPr lang="en-US" smtClean="0"/>
              <a:t>3/17/23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FAD747-96B3-9C77-FA73-CB81EFBB22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80E43F-FFF8-354C-CD96-BB84C498D8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FE4327-3522-4A45-80B1-FC723DB9E9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6249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A0756E-087E-D258-1D12-735E08B0A7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3BF79B-49BD-FCBC-B9E5-1B3B586611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F8CB10-9416-9F9F-5DCA-CBD9DCFBF0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58374C-0EE6-6D4F-0E97-321A8E5F2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A5F40-1E39-3143-9BDC-1C30C51D1175}" type="datetimeFigureOut">
              <a:rPr lang="en-US" smtClean="0"/>
              <a:t>3/17/23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C4F9CE-4A7E-FD14-C7D9-7002B336CD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B79990-12D0-CDF2-015F-390442013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FE4327-3522-4A45-80B1-FC723DB9E9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2818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08C503-EED6-85CB-D991-4D6DC0438B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0CAA8A5-D642-40CC-1084-5E919880660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FCB8AD-FCAC-49A3-CCFA-AD5BC38950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B30CD4-2BE2-FFAB-5055-A1B1FD5D2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A5F40-1E39-3143-9BDC-1C30C51D1175}" type="datetimeFigureOut">
              <a:rPr lang="en-US" smtClean="0"/>
              <a:t>3/17/23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F362E1-064F-DE03-3199-A3775615F7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95D6F5-10EF-BF85-3476-5A306FB667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FE4327-3522-4A45-80B1-FC723DB9E9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0427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7E6E6AD-4EA7-FB60-A6D1-FF4336C36F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4F1465-80AF-92ED-23F3-DC8A6A4084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C0B8E2-77A4-B70B-DFBF-F5745522E6D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BA5F40-1E39-3143-9BDC-1C30C51D1175}" type="datetimeFigureOut">
              <a:rPr lang="en-US" smtClean="0"/>
              <a:t>3/17/23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9D821A-CE61-8C35-E457-9414AC5A79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B97CC6-47C0-BB71-1F2F-EABFB1B823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FE4327-3522-4A45-80B1-FC723DB9E9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4054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logo&#10;&#10;Description automatically generated">
            <a:extLst>
              <a:ext uri="{FF2B5EF4-FFF2-40B4-BE49-F238E27FC236}">
                <a16:creationId xmlns:a16="http://schemas.microsoft.com/office/drawing/2014/main" id="{1E008A2F-8B69-8131-A552-CE1682894D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122412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274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 with medium confidence">
            <a:extLst>
              <a:ext uri="{FF2B5EF4-FFF2-40B4-BE49-F238E27FC236}">
                <a16:creationId xmlns:a16="http://schemas.microsoft.com/office/drawing/2014/main" id="{27EBC915-C182-7713-5347-6E697DD41B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58684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0656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39912541-9B02-FB6F-ED7A-072834E1FE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6785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DC164FEA-74A5-9E23-765A-FB3A007C50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2952"/>
            <a:ext cx="12197256" cy="6855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6620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electronics, screenshot&#10;&#10;Description automatically generated">
            <a:extLst>
              <a:ext uri="{FF2B5EF4-FFF2-40B4-BE49-F238E27FC236}">
                <a16:creationId xmlns:a16="http://schemas.microsoft.com/office/drawing/2014/main" id="{00BE69ED-9E72-DE3F-096B-AE3CE2A575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3445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 with medium confidence">
            <a:extLst>
              <a:ext uri="{FF2B5EF4-FFF2-40B4-BE49-F238E27FC236}">
                <a16:creationId xmlns:a16="http://schemas.microsoft.com/office/drawing/2014/main" id="{DD25885D-9DE9-9457-C077-7F50DB9D42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565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3680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alendar&#10;&#10;Description automatically generated with medium confidence">
            <a:extLst>
              <a:ext uri="{FF2B5EF4-FFF2-40B4-BE49-F238E27FC236}">
                <a16:creationId xmlns:a16="http://schemas.microsoft.com/office/drawing/2014/main" id="{A27851AD-593D-B36F-23AC-2281039930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6879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scoreboard&#10;&#10;Description automatically generated">
            <a:extLst>
              <a:ext uri="{FF2B5EF4-FFF2-40B4-BE49-F238E27FC236}">
                <a16:creationId xmlns:a16="http://schemas.microsoft.com/office/drawing/2014/main" id="{18100D86-EEDC-E08E-C8ED-5430831FD3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84"/>
            <a:ext cx="12192000" cy="6845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3606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F250810D-49BC-5A5F-8DC8-26453BB451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98"/>
            <a:ext cx="12192000" cy="6847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5093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Map&#10;&#10;Description automatically generated">
            <a:extLst>
              <a:ext uri="{FF2B5EF4-FFF2-40B4-BE49-F238E27FC236}">
                <a16:creationId xmlns:a16="http://schemas.microsoft.com/office/drawing/2014/main" id="{D32C5879-07DA-6D01-13AD-20086FCE90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203"/>
            <a:ext cx="12206624" cy="6849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0075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ap&#10;&#10;Description automatically generated">
            <a:extLst>
              <a:ext uri="{FF2B5EF4-FFF2-40B4-BE49-F238E27FC236}">
                <a16:creationId xmlns:a16="http://schemas.microsoft.com/office/drawing/2014/main" id="{395FD6A9-A3E9-2F21-2124-4DABC5FCF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2388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720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DE12FAFC-0A9F-4657-4858-353F465F8F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90" y="0"/>
            <a:ext cx="12171809" cy="6869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5498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1</Words>
  <Application>Microsoft Macintosh PowerPoint</Application>
  <PresentationFormat>Widescreen</PresentationFormat>
  <Paragraphs>1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Samantha Fitzsimmons</dc:creator>
  <cp:lastModifiedBy>Samantha Fitzsimmons</cp:lastModifiedBy>
  <cp:revision>1</cp:revision>
  <dcterms:created xsi:type="dcterms:W3CDTF">2023-03-17T16:30:21Z</dcterms:created>
  <dcterms:modified xsi:type="dcterms:W3CDTF">2023-03-17T16:39:55Z</dcterms:modified>
</cp:coreProperties>
</file>